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handoutMasterIdLst>
    <p:handoutMasterId r:id="rId18"/>
  </p:handoutMasterIdLst>
  <p:sldIdLst>
    <p:sldId id="304" r:id="rId2"/>
    <p:sldId id="312" r:id="rId3"/>
    <p:sldId id="310" r:id="rId4"/>
    <p:sldId id="311" r:id="rId5"/>
    <p:sldId id="308" r:id="rId6"/>
    <p:sldId id="313" r:id="rId7"/>
    <p:sldId id="314" r:id="rId8"/>
    <p:sldId id="316" r:id="rId9"/>
    <p:sldId id="315" r:id="rId10"/>
    <p:sldId id="317" r:id="rId11"/>
    <p:sldId id="318" r:id="rId12"/>
    <p:sldId id="320" r:id="rId13"/>
    <p:sldId id="319" r:id="rId14"/>
    <p:sldId id="321" r:id="rId15"/>
    <p:sldId id="32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F440988-EEC4-483F-9CC0-2B8FA7792C82}" type="datetimeFigureOut">
              <a:rPr lang="ru-RU"/>
              <a:pPr/>
              <a:t>14.03.2014</a:t>
            </a:fld>
            <a:endParaRPr lang="ru-RU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78EEB76-6B88-4825-BCE4-2017707F701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3B15A89-8CA3-4C61-BA6D-AAD7AF85D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01FCA-4BC3-43A6-AF5B-3BB0C15E6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D7BD5-6867-43D8-9C61-2848A851E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C8CC7-48C5-417E-ABF2-623B57851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00195-F931-4EFB-91BE-2AF386265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1CE4A-C1AF-4774-A1E3-70E6084E0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231F5-01C9-419B-89B6-F5C1870AF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AEC1A-8368-4ABB-91B5-071C383B8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DAF0E-EB2E-4A90-A37D-B56B1750B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C6F1-4B83-470F-841C-EE5C58C3E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76B06-BC66-455A-A44A-9E3CEE6D3B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266CA-A418-4D7D-A483-119463356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555DB-43C2-4DC0-BA19-F13D778E4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B4DC439-C133-4FAF-AC0E-AF3311E1D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lmetyevsk.tatar.ru/rus/index.htm/news/245540.htm" TargetMode="External"/><Relationship Id="rId2" Type="http://schemas.openxmlformats.org/officeDocument/2006/relationships/hyperlink" Target="http://almetyevsk.tata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metyevsk.spravkarf.ru/groups/muzei" TargetMode="External"/><Relationship Id="rId5" Type="http://schemas.openxmlformats.org/officeDocument/2006/relationships/hyperlink" Target="http://almetyevsk.spravkarf.ru/" TargetMode="External"/><Relationship Id="rId4" Type="http://schemas.openxmlformats.org/officeDocument/2006/relationships/hyperlink" Target="http://www.museum.ru/N1141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10588" cy="1500174"/>
          </a:xfrm>
        </p:spPr>
        <p:txBody>
          <a:bodyPr/>
          <a:lstStyle/>
          <a:p>
            <a:r>
              <a:rPr lang="en-US" sz="1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1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1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1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ООШ ст. Миннибаево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Альметьевского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Республики Татарстан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Сибгатуллина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Ильсеяр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Илтузаровна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начальных классов</a:t>
            </a:r>
            <a:r>
              <a:rPr lang="ru-RU" sz="1800" b="1" dirty="0" smtClean="0">
                <a:ea typeface="Calibri" pitchFamily="34" charset="0"/>
                <a:cs typeface="Times New Roman" pitchFamily="18" charset="0"/>
              </a:rPr>
              <a:t/>
            </a:r>
            <a:br>
              <a:rPr lang="ru-RU" sz="1800" b="1" dirty="0" smtClean="0">
                <a:ea typeface="Calibri" pitchFamily="34" charset="0"/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4" name="Содержимое 3" descr="http://www.kazan-day.ru/www/news/2013/10/29053580.2637929_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76400"/>
            <a:ext cx="8072494" cy="461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2128830"/>
          </a:xfrm>
        </p:spPr>
        <p:txBody>
          <a:bodyPr/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solidFill>
                  <a:srgbClr val="FFFF00"/>
                </a:solidFill>
              </a:rPr>
              <a:t>История войны - это начало истории нефтедобычи в крае, которая представлена документами, фотографиями, макетами и деталями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нефтяного оборудования. Фотодокументы и личные вещи </a:t>
            </a:r>
            <a:r>
              <a:rPr lang="ru-RU" sz="1800" dirty="0" err="1" smtClean="0">
                <a:solidFill>
                  <a:srgbClr val="FFFF00"/>
                </a:solidFill>
              </a:rPr>
              <a:t>первостроителей</a:t>
            </a:r>
            <a:r>
              <a:rPr lang="ru-RU" sz="1800" dirty="0" smtClean="0">
                <a:solidFill>
                  <a:srgbClr val="FFFF00"/>
                </a:solidFill>
              </a:rPr>
              <a:t>, героев труда, почетных граждан, известных людей города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рассказывают о времени основания Альметьевска, а интерьер квартиры 1950-х годов наглядно демонстрирует быт и занятие горожан того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времени.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6148" name="Picture 4" descr="C:\Documents and Settings\Admin\Рабочий стол\музей\20140314_154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000372"/>
            <a:ext cx="3929058" cy="3429000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Рабочий стол\музей\20140314_154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00372"/>
            <a:ext cx="3786214" cy="3452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музей\20140314_1547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4643470" cy="3262314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музей\20140314_154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857628"/>
            <a:ext cx="3429024" cy="2786082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музей\20140314_154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857628"/>
            <a:ext cx="4572032" cy="2786058"/>
          </a:xfrm>
          <a:prstGeom prst="rect">
            <a:avLst/>
          </a:prstGeom>
          <a:noFill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28604"/>
            <a:ext cx="364492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интерьер квартиры 1950-х годов </a:t>
            </a:r>
            <a:endParaRPr lang="ru-RU" dirty="0"/>
          </a:p>
        </p:txBody>
      </p:sp>
      <p:pic>
        <p:nvPicPr>
          <p:cNvPr id="4" name="Picture 4" descr="C:\Documents and Settings\Admin\Рабочий стол\музей\20140314_1547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85926"/>
            <a:ext cx="7429551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Уникальным является мемориальный комплекс татарской поэтессы С. Сулеймановой (1926 - 1980)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219" name="Picture 3" descr="C:\Documents and Settings\Admin\Рабочий стол\музей\20140314_155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7643865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2486020"/>
          </a:xfrm>
        </p:spPr>
        <p:txBody>
          <a:bodyPr/>
          <a:lstStyle/>
          <a:p>
            <a:r>
              <a:rPr lang="ru-RU" sz="1800" dirty="0" smtClean="0">
                <a:solidFill>
                  <a:srgbClr val="FFFF00"/>
                </a:solidFill>
              </a:rPr>
              <a:t>Краеведческий музей г. Альметьевска принимает гостей с восемнадцатого мая одна тысяча девятьсот девяносто четвертого года. В коллекцию музея входит более чем три тысячи предметов, две тысячи предметов коллекции представлены в экспозиции и входят в основные фонды музея. В 2003 году, в связи с 50-летием города Альметьевска, краеведческий музей переехал в новое здание, где была построена новая экспозиция. Музей как отражение памяти народа, хранит экспонаты, рассказывающие о том, как неприметное татарское село превратилось в современный красивый город - столицу нефтяного края в Татарстане.</a:t>
            </a:r>
            <a:endParaRPr lang="ru-RU" sz="1800" dirty="0">
              <a:solidFill>
                <a:srgbClr val="FFFF00"/>
              </a:solidFill>
            </a:endParaRPr>
          </a:p>
        </p:txBody>
      </p:sp>
      <p:pic>
        <p:nvPicPr>
          <p:cNvPr id="10242" name="Picture 2" descr="C:\Documents and Settings\Admin\Рабочий стол\музей\20140314_16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928934"/>
            <a:ext cx="6643735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Список источников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hlinkClick r:id="rId2"/>
              </a:rPr>
              <a:t>almetyevsk.tatar.ru</a:t>
            </a:r>
            <a:r>
              <a:rPr lang="en-US" dirty="0" err="1" smtClean="0"/>
              <a:t>›</a:t>
            </a:r>
            <a:r>
              <a:rPr lang="en-US" u="sng" dirty="0" err="1" smtClean="0">
                <a:hlinkClick r:id="rId3"/>
              </a:rPr>
              <a:t>rus</a:t>
            </a:r>
            <a:r>
              <a:rPr lang="en-US" u="sng" dirty="0" smtClean="0">
                <a:hlinkClick r:id="rId3"/>
              </a:rPr>
              <a:t>/index.htm/news/245540.htm</a:t>
            </a:r>
            <a:endParaRPr lang="ru-RU" u="sng" dirty="0" smtClean="0"/>
          </a:p>
          <a:p>
            <a:r>
              <a:rPr lang="en-US" dirty="0" smtClean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www.museum.ru/N11413</a:t>
            </a:r>
            <a:endParaRPr lang="ru-RU" dirty="0" smtClean="0"/>
          </a:p>
          <a:p>
            <a:r>
              <a:rPr lang="en-US" u="sng" dirty="0" err="1" smtClean="0">
                <a:hlinkClick r:id="rId5"/>
              </a:rPr>
              <a:t>Almetyevsk.SpravkaRF.ru</a:t>
            </a:r>
            <a:r>
              <a:rPr lang="en-US" dirty="0" err="1" smtClean="0"/>
              <a:t>›</a:t>
            </a:r>
            <a:r>
              <a:rPr lang="en-US" dirty="0" err="1" smtClean="0">
                <a:hlinkClick r:id="rId6"/>
              </a:rPr>
              <a:t>groups</a:t>
            </a:r>
            <a:r>
              <a:rPr lang="en-US" dirty="0" smtClean="0">
                <a:hlinkClick r:id="rId6"/>
              </a:rPr>
              <a:t>/</a:t>
            </a:r>
            <a:r>
              <a:rPr lang="en-US" dirty="0" err="1" smtClean="0">
                <a:hlinkClick r:id="rId6"/>
              </a:rPr>
              <a:t>muzei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i="1" dirty="0" smtClean="0">
                <a:solidFill>
                  <a:srgbClr val="FF0000"/>
                </a:solidFill>
              </a:rPr>
              <a:t>Адрес:</a:t>
            </a: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Республика Татарстан,</a:t>
            </a:r>
            <a:r>
              <a:rPr lang="en-US" sz="1600" dirty="0" smtClean="0">
                <a:solidFill>
                  <a:srgbClr val="FF0000"/>
                </a:solidFill>
              </a:rPr>
              <a:t/>
            </a:r>
            <a:br>
              <a:rPr lang="en-US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 г. Альметьевск, ул. Мира, д. 1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428604"/>
            <a:ext cx="4757742" cy="5697559"/>
          </a:xfrm>
        </p:spPr>
        <p:txBody>
          <a:bodyPr/>
          <a:lstStyle/>
          <a:p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r>
              <a:rPr lang="ru-RU" sz="2000" dirty="0" smtClean="0">
                <a:solidFill>
                  <a:srgbClr val="FFFF00"/>
                </a:solidFill>
              </a:rPr>
              <a:t>Археологические находки эпохи неолита, предметы татарского быта XIX века, экспонаты времен Великой Отечественной войны, история нефтедобычи в Татарстане… Это и многое другое демонстрирует своим посетителям </a:t>
            </a:r>
            <a:r>
              <a:rPr lang="ru-RU" sz="2000" dirty="0" err="1" smtClean="0">
                <a:solidFill>
                  <a:srgbClr val="FFFF00"/>
                </a:solidFill>
              </a:rPr>
              <a:t>Альметьевский</a:t>
            </a:r>
            <a:r>
              <a:rPr lang="ru-RU" sz="2000" dirty="0" smtClean="0">
                <a:solidFill>
                  <a:srgbClr val="FFFF00"/>
                </a:solidFill>
              </a:rPr>
              <a:t> краеведческий музей. Музею есть, что беречь и чем гордиться. Ведь история </a:t>
            </a:r>
            <a:r>
              <a:rPr lang="ru-RU" sz="2000" dirty="0" err="1" smtClean="0">
                <a:solidFill>
                  <a:srgbClr val="FFFF00"/>
                </a:solidFill>
              </a:rPr>
              <a:t>Альметьевского</a:t>
            </a:r>
            <a:r>
              <a:rPr lang="ru-RU" sz="2000" dirty="0" smtClean="0">
                <a:solidFill>
                  <a:srgbClr val="FFFF00"/>
                </a:solidFill>
              </a:rPr>
              <a:t> края уникальна. Буквально за несколько десятилетий небольшое село превратилось в современный город с развитой инфраструктурой, нефтяную столицу Татарстана.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 descr="http://www.naselo.ru/upload/iblock/dca/imgB_833089555_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64333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985954"/>
          </a:xfrm>
        </p:spPr>
        <p:txBody>
          <a:bodyPr/>
          <a:lstStyle/>
          <a:p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ru-RU" sz="1600" dirty="0" smtClean="0">
                <a:solidFill>
                  <a:srgbClr val="FFFF00"/>
                </a:solidFill>
              </a:rPr>
              <a:t>Основная тема экспозиции — история рождения Альметьевска (50-е гг. 20 века), развитие нефтяной промышленности и современная инфраструктура района. Также экспонируются археологические находки, среди которых горшок срубной культуры 15—16 вв. до н. э. Подробно представлена этнография, основные промыслы и уклад жизни народов края на рубеже 19-20 вв.: интерьер татарской избы, предметы быта, орудия труда, материалы по развитию земледелия и пчеловодства, действующие макеты </a:t>
            </a:r>
            <a:r>
              <a:rPr lang="ru-RU" sz="1600" dirty="0" err="1" smtClean="0">
                <a:solidFill>
                  <a:srgbClr val="FFFF00"/>
                </a:solidFill>
              </a:rPr>
              <a:t>зерномолотилки</a:t>
            </a:r>
            <a:r>
              <a:rPr lang="ru-RU" sz="1600" dirty="0" smtClean="0">
                <a:solidFill>
                  <a:srgbClr val="FFFF00"/>
                </a:solidFill>
              </a:rPr>
              <a:t> и водяной мельницы 19века.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" name="Содержимое 4" descr="http://www.museum.ru/imgB.asp?5319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2428868"/>
            <a:ext cx="419417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almetevsk.sutochno.ru/files/misc/images/almetyevsk/640/alm_kraev_muz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28868"/>
            <a:ext cx="419417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Археологические находки эпохи неолита.</a:t>
            </a:r>
            <a:br>
              <a:rPr lang="ru-RU" sz="2800" dirty="0" smtClean="0"/>
            </a:br>
            <a:r>
              <a:rPr lang="ru-RU" sz="2800" i="1" dirty="0" smtClean="0"/>
              <a:t> Широко представлены останки ископаемых животных - мамонта, бизона.</a:t>
            </a:r>
            <a:endParaRPr lang="ru-RU" sz="280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9"/>
            <a:ext cx="385765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 descr="C:\Documents and Settings\Admin\Рабочий стол\музей\20140314_1534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14488"/>
            <a:ext cx="3706810" cy="1928826"/>
          </a:xfrm>
          <a:prstGeom prst="rect">
            <a:avLst/>
          </a:prstGeom>
          <a:noFill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857628"/>
            <a:ext cx="3786215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5" descr="C:\Documents and Settings\Admin\Рабочий стол\музей\20140314_1536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857628"/>
            <a:ext cx="385765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i="1" dirty="0" smtClean="0">
                <a:solidFill>
                  <a:srgbClr val="FF0000"/>
                </a:solidFill>
              </a:rPr>
              <a:t>Археологические находки Восточного </a:t>
            </a:r>
            <a:r>
              <a:rPr lang="ru-RU" sz="1800" i="1" dirty="0" err="1" smtClean="0">
                <a:solidFill>
                  <a:srgbClr val="FF0000"/>
                </a:solidFill>
              </a:rPr>
              <a:t>Закамья</a:t>
            </a:r>
            <a:r>
              <a:rPr lang="ru-RU" sz="1800" i="1" dirty="0" smtClean="0">
                <a:solidFill>
                  <a:srgbClr val="FF0000"/>
                </a:solidFill>
              </a:rPr>
              <a:t> с эпохи неолита до позднего средневековья знакомят с занятиями и образом жизни людей того исторического периода. Наиболее полно представлены материалы, рассказывающие о населении края в эпоху бронзы.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1676401"/>
            <a:ext cx="3429024" cy="275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Documents and Settings\Admin\Рабочий стол\музей\20140314_153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14488"/>
            <a:ext cx="3635372" cy="2714644"/>
          </a:xfrm>
          <a:prstGeom prst="rect">
            <a:avLst/>
          </a:prstGeom>
          <a:noFill/>
        </p:spPr>
      </p:pic>
      <p:pic>
        <p:nvPicPr>
          <p:cNvPr id="5" name="Picture 3" descr="C:\Documents and Settings\Admin\Рабочий стол\музей\20140314_1538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500570"/>
            <a:ext cx="3857652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 smtClean="0">
                <a:solidFill>
                  <a:srgbClr val="FFFF00"/>
                </a:solidFill>
              </a:rPr>
              <a:t>Среди предметов из </a:t>
            </a:r>
            <a:r>
              <a:rPr lang="ru-RU" sz="2000" i="1" dirty="0" err="1" smtClean="0">
                <a:solidFill>
                  <a:srgbClr val="FFFF00"/>
                </a:solidFill>
              </a:rPr>
              <a:t>Тайсугановского</a:t>
            </a:r>
            <a:r>
              <a:rPr lang="ru-RU" sz="2000" i="1" dirty="0" smtClean="0">
                <a:solidFill>
                  <a:srgbClr val="FFFF00"/>
                </a:solidFill>
              </a:rPr>
              <a:t> клада – орудия труда, оружие, детали конской сбруи и котел, которые датируются XV-XVI вв., т.е. временем Казанского ханства.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Documents and Settings\Admin\Рабочий стол\музей\20140314_1537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76401"/>
            <a:ext cx="7500990" cy="4610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i="1" dirty="0" smtClean="0">
                <a:solidFill>
                  <a:srgbClr val="FFFF00"/>
                </a:solidFill>
              </a:rPr>
              <a:t>Каждый народ богат своими традициями и обычаями. Интерьер татарской избы и экстерьер двора конца XIX в. знакомят посетителей с предметами быта, традиционной одеждой, ювелирными украшениями, отражающими материальную жизнь людей конца XIX – начала ХХ вв.</a:t>
            </a:r>
            <a:endParaRPr lang="ru-RU" sz="1800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Documents and Settings\Admin\Рабочий стол\музей\20140314_154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643050"/>
            <a:ext cx="4572031" cy="2714644"/>
          </a:xfrm>
          <a:prstGeom prst="rect">
            <a:avLst/>
          </a:prstGeom>
          <a:noFill/>
        </p:spPr>
      </p:pic>
      <p:pic>
        <p:nvPicPr>
          <p:cNvPr id="5" name="Рисунок 4" descr="http://www.museum.ru/imgB.asp?1124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86125"/>
            <a:ext cx="5357850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tp.museum.ru/imgB.asp?4284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500174"/>
            <a:ext cx="2857520" cy="171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Documents and Settings\Admin\Рабочий стол\музей\20140314_154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500546"/>
            <a:ext cx="3071834" cy="2143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</a:rPr>
              <a:t>Коллекция тканых изделий и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коллекция украшений казанских татар </a:t>
            </a:r>
            <a:r>
              <a:rPr lang="en-US" sz="2400" dirty="0" smtClean="0">
                <a:solidFill>
                  <a:srgbClr val="FFFF00"/>
                </a:solidFill>
              </a:rPr>
              <a:t>XIX</a:t>
            </a:r>
            <a:r>
              <a:rPr lang="ru-RU" sz="2400" dirty="0" smtClean="0">
                <a:solidFill>
                  <a:srgbClr val="FFFF00"/>
                </a:solidFill>
              </a:rPr>
              <a:t> века 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Documents and Settings\Admin\Рабочий стол\музей\20140314_1544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676400"/>
            <a:ext cx="3929089" cy="4038615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музей\20140314_154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714488"/>
            <a:ext cx="3643338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843078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FF00"/>
                </a:solidFill>
              </a:rPr>
              <a:t>В разделе экспозиции о Великой Отечественной войне интересны материалы о земляках - Героях Советского </a:t>
            </a:r>
            <a:r>
              <a:rPr lang="ru-RU" sz="2000" dirty="0" smtClean="0">
                <a:solidFill>
                  <a:srgbClr val="FFFF00"/>
                </a:solidFill>
              </a:rPr>
              <a:t>Союза, </a:t>
            </a:r>
            <a:r>
              <a:rPr lang="ru-RU" sz="2000" dirty="0" smtClean="0">
                <a:solidFill>
                  <a:srgbClr val="FFFF00"/>
                </a:solidFill>
              </a:rPr>
              <a:t>личное дело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легендарного командира дивизиона </a:t>
            </a:r>
            <a:r>
              <a:rPr lang="ru-RU" sz="2000" dirty="0" smtClean="0">
                <a:solidFill>
                  <a:srgbClr val="FFFF00"/>
                </a:solidFill>
              </a:rPr>
              <a:t>«Катюш</a:t>
            </a:r>
            <a:r>
              <a:rPr lang="ru-RU" sz="2000" dirty="0" smtClean="0">
                <a:solidFill>
                  <a:srgbClr val="FFFF00"/>
                </a:solidFill>
              </a:rPr>
              <a:t>" Б.А. Юсупова, каски советских и немецких солдат и др.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496"/>
            <a:ext cx="4194175" cy="314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Documents and Settings\Admin\Рабочий стол\музей\20140314_1543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4194175" cy="3145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блака">
  <a:themeElements>
    <a:clrScheme name="Облака 3">
      <a:dk1>
        <a:srgbClr val="010199"/>
      </a:dk1>
      <a:lt1>
        <a:srgbClr val="FFFFFF"/>
      </a:lt1>
      <a:dk2>
        <a:srgbClr val="000092"/>
      </a:dk2>
      <a:lt2>
        <a:srgbClr val="CCFFFF"/>
      </a:lt2>
      <a:accent1>
        <a:srgbClr val="66CCFF"/>
      </a:accent1>
      <a:accent2>
        <a:srgbClr val="2EBDBA"/>
      </a:accent2>
      <a:accent3>
        <a:srgbClr val="AAAAC7"/>
      </a:accent3>
      <a:accent4>
        <a:srgbClr val="DADADA"/>
      </a:accent4>
      <a:accent5>
        <a:srgbClr val="B8E2FF"/>
      </a:accent5>
      <a:accent6>
        <a:srgbClr val="29ABA8"/>
      </a:accent6>
      <a:hlink>
        <a:srgbClr val="66FFFF"/>
      </a:hlink>
      <a:folHlink>
        <a:srgbClr val="CC99FF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691</TotalTime>
  <Words>299</Words>
  <Application>Microsoft Office PowerPoint</Application>
  <PresentationFormat>Экран (4:3)</PresentationFormat>
  <Paragraphs>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Облака</vt:lpstr>
      <vt:lpstr>    МБОУ «ООШ ст. Миннибаево»   Альметьевского района Республики Татарстан Сибгатуллина Ильсеяр Илтузаровна  учитель начальных классов </vt:lpstr>
      <vt:lpstr>Адрес: Республика Татарстан,  г. Альметьевск, ул. Мира, д. 1</vt:lpstr>
      <vt:lpstr>  Основная тема экспозиции — история рождения Альметьевска (50-е гг. 20 века), развитие нефтяной промышленности и современная инфраструктура района. Также экспонируются археологические находки, среди которых горшок срубной культуры 15—16 вв. до н. э. Подробно представлена этнография, основные промыслы и уклад жизни народов края на рубеже 19-20 вв.: интерьер татарской избы, предметы быта, орудия труда, материалы по развитию земледелия и пчеловодства, действующие макеты зерномолотилки и водяной мельницы 19века. </vt:lpstr>
      <vt:lpstr>Археологические находки эпохи неолита.  Широко представлены останки ископаемых животных - мамонта, бизона.</vt:lpstr>
      <vt:lpstr>Археологические находки Восточного Закамья с эпохи неолита до позднего средневековья знакомят с занятиями и образом жизни людей того исторического периода. Наиболее полно представлены материалы, рассказывающие о населении края в эпоху бронзы.</vt:lpstr>
      <vt:lpstr>Среди предметов из Тайсугановского клада – орудия труда, оружие, детали конской сбруи и котел, которые датируются XV-XVI вв., т.е. временем Казанского ханства.</vt:lpstr>
      <vt:lpstr>Каждый народ богат своими традициями и обычаями. Интерьер татарской избы и экстерьер двора конца XIX в. знакомят посетителей с предметами быта, традиционной одеждой, ювелирными украшениями, отражающими материальную жизнь людей конца XIX – начала ХХ вв.</vt:lpstr>
      <vt:lpstr>Коллекция тканых изделий и коллекция украшений казанских татар XIX века </vt:lpstr>
      <vt:lpstr>  В разделе экспозиции о Великой Отечественной войне интересны материалы о земляках - Героях Советского Союза, личное дело легендарного командира дивизиона «Катюш" Б.А. Юсупова, каски советских и немецких солдат и др. </vt:lpstr>
      <vt:lpstr>  История войны - это начало истории нефтедобычи в крае, которая представлена документами, фотографиями, макетами и деталями нефтяного оборудования. Фотодокументы и личные вещи первостроителей, героев труда, почетных граждан, известных людей города рассказывают о времени основания Альметьевска, а интерьер квартиры 1950-х годов наглядно демонстрирует быт и занятие горожан того времени. </vt:lpstr>
      <vt:lpstr>Слайд 11</vt:lpstr>
      <vt:lpstr>интерьер квартиры 1950-х годов </vt:lpstr>
      <vt:lpstr>Уникальным является мемориальный комплекс татарской поэтессы С. Сулеймановой (1926 - 1980) </vt:lpstr>
      <vt:lpstr>Краеведческий музей г. Альметьевска принимает гостей с восемнадцатого мая одна тысяча девятьсот девяносто четвертого года. В коллекцию музея входит более чем три тысячи предметов, две тысячи предметов коллекции представлены в экспозиции и входят в основные фонды музея. В 2003 году, в связи с 50-летием города Альметьевска, краеведческий музей переехал в новое здание, где была построена новая экспозиция. Музей как отражение памяти народа, хранит экспонаты, рассказывающие о том, как неприметное татарское село превратилось в современный красивый город - столицу нефтяного края в Татарстане.</vt:lpstr>
      <vt:lpstr>Список источников</vt:lpstr>
    </vt:vector>
  </TitlesOfParts>
  <Company>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Admin</cp:lastModifiedBy>
  <cp:revision>74</cp:revision>
  <dcterms:created xsi:type="dcterms:W3CDTF">2011-04-25T10:15:56Z</dcterms:created>
  <dcterms:modified xsi:type="dcterms:W3CDTF">2014-03-14T18:26:00Z</dcterms:modified>
</cp:coreProperties>
</file>